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94B9B7-2CE1-4B44-A7BB-E4A275648E6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D9D784-294D-46D8-A9A8-1367532BE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43774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Подготовила руководитель физического воспитания МБДОУ «</a:t>
            </a:r>
            <a:r>
              <a:rPr lang="ru-RU" sz="2800" dirty="0" err="1" smtClean="0">
                <a:solidFill>
                  <a:srgbClr val="C00000"/>
                </a:solidFill>
              </a:rPr>
              <a:t>Ваховский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д\с</a:t>
            </a:r>
            <a:r>
              <a:rPr lang="ru-RU" sz="2800" dirty="0" smtClean="0">
                <a:solidFill>
                  <a:srgbClr val="C00000"/>
                </a:solidFill>
              </a:rPr>
              <a:t> «Лесная сказка»: Гончар Л.А.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Ноябрь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2843452"/>
          </a:xfrm>
        </p:spPr>
        <p:txBody>
          <a:bodyPr/>
          <a:lstStyle/>
          <a:p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 дошкольников с русскими народными играми</a:t>
            </a:r>
            <a:endParaRPr lang="ru-RU" sz="4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внимание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10" name="Содержимое 9" descr="84955294_large_devochka_s_myachik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28736"/>
            <a:ext cx="6286544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Русские  подвижные  игры -источник радостных эмоций  дошкольников, обладающий великой воспитательной силой.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Передовые представители  культуры и педагогики  К.Д.Ушинский, Е.А.Покровский, В.А Виноградова и др., заботясь о просвещении , образовании и воспитании народных масс  призывали повсеместно собирать  и описывать русские народные игры, чтобы донести до потомков  народный колорит обычаев, оригинальность самовыражения русского народа, своеобразие языка, формы и содержание разговорных текстов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Русские подвижные игры в педагоги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ке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1ba94_659ffa18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643734" cy="485778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Методика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преподавания русских подвижных игр  дошкольникам</a:t>
            </a:r>
            <a:endParaRPr lang="ru-RU" sz="28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 детей должен проходить быстро и интересно включая скандирование считалок быстрых и ритмичных перед началом игры: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Катился горох по блюду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води, а я не буду. 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куплю себе дуду и по улице пойду,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Громче дудочка дуди мы играем ты води.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Шла кукушка мимо сети, а за нею малы дети,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Кукушата просят пить, выходи тебе водить.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Собирать на игру можно и с помощью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зазывалок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Раз, два, три, играть беги!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Раз, два, три, четыре, пять, всех зову играть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!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Приемы сбора детей на игру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 на игру и создание интереса это может быть одно и тоже.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Интригующий вопрос к малышам: «Хотите быть цыплятами  найдите курочку хохлатку»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Огромный эффект имеет обыгрывание атрибутов: шапки, маски, элементы костюмов, костюмы.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загадок по теме.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старших создается интерес к игре при ее разучивании: стихи, загадки, песенки.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интереса  к игре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  правил  русской народной игры должно быть понятным, красочным и интересным. Все средства выразительности – интонация голоса, выразительность, мимика, жесты соответственно героям и ролям игры, имитация движений. Важно создать атмосферу радости и русского характера.</a:t>
            </a:r>
            <a:endParaRPr lang="ru-RU" sz="36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Объяснение хода и правил игры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младшем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возрасте дети знакомятся с более простыми по двигательному содержанию  играми или элементами.</a:t>
            </a: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Включаются потешки для мышления и двигательного развития отдельных частей тела – это </a:t>
            </a: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«Ладушки, ладуш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ки»,  «</a:t>
            </a: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Сорока-сорока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Пальчик, мальчи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где ты был, с этим братцем в лес ходил» изучаются части тела, их название, «</a:t>
            </a: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Идет коза рогатая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 «</a:t>
            </a: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Зайка серенький сидит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«По малину в сад пойдем»,  «Ай гу-гу»,  «Птички и кот»,  «Лохматый пес», «Бабушка Маланья,  «Пузырь», «Карусель»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Русские народные игры в физическом развитии  дошкольников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среднем возрасте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 также вспоминают и закрепляют хороводные русские народные игры, игры упрощенного характера «Кот и мыши», простые по содержанию «Ловишки», вводятся игры со словами и ролями «У медведя во бору»,  «Салки»,  «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Совушка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«Жмурки», «Поводырь и слепец, «Лягушки в болото», «Где звенит?»,  «Пчелы», «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Ляпка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«Хитрая лиса»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3429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0_1ba8f_34566055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285728"/>
            <a:ext cx="542928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9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программе  «От рождения до школы» в старшем возрасте детям доступны игры </a:t>
            </a:r>
            <a:endParaRPr lang="ru-RU" sz="39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9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Гуси-лебеди</a:t>
            </a:r>
            <a:r>
              <a:rPr lang="ru-RU" sz="3900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 </a:t>
            </a:r>
            <a:r>
              <a:rPr lang="ru-RU" sz="39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 медведя во бору»,  «Горелки»,  «Два мороза», «Филин и пташки», «Фанты»,  «Краски», «Жмурки», «Волк во рву», «Пятнашки»,  «Лапта» «Коршун», «Заря-зарница», «</a:t>
            </a:r>
            <a:r>
              <a:rPr lang="ru-RU" sz="3900" b="1" u="sng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Совушка</a:t>
            </a:r>
            <a:r>
              <a:rPr lang="ru-RU" sz="3900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, «Казаки – разбойники» 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Старший возраст от 5 до 7 лет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206</TotalTime>
  <Words>580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Знакомство  дошкольников с русскими народными играми</vt:lpstr>
      <vt:lpstr>Русские подвижные игры в педагогике</vt:lpstr>
      <vt:lpstr>Методика преподавания русских подвижных игр  дошкольникам</vt:lpstr>
      <vt:lpstr>Приемы сбора детей на игру</vt:lpstr>
      <vt:lpstr>Создание интереса  к игре</vt:lpstr>
      <vt:lpstr>Объяснение хода и правил игры</vt:lpstr>
      <vt:lpstr> Русские народные игры в физическом развитии  дошкольников</vt:lpstr>
      <vt:lpstr>Слайд 8</vt:lpstr>
      <vt:lpstr>Старший возраст от 5 до 7 лет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 дошкольников с русскими народными играми</dc:title>
  <dc:creator>Лидия Гончар</dc:creator>
  <cp:lastModifiedBy>Лидия Гончар</cp:lastModifiedBy>
  <cp:revision>22</cp:revision>
  <dcterms:created xsi:type="dcterms:W3CDTF">2018-11-07T06:02:14Z</dcterms:created>
  <dcterms:modified xsi:type="dcterms:W3CDTF">2018-11-19T06:37:56Z</dcterms:modified>
</cp:coreProperties>
</file>