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penichka.ru/interesnoe/rojdestvo.html" TargetMode="External"/><Relationship Id="rId2" Type="http://schemas.openxmlformats.org/officeDocument/2006/relationships/hyperlink" Target="http://www.krupenichka.ru/tryapichnie-kukli/verb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5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«Ознакомление с тряпичной куклой, как средство приобщения дошкольников к народной культуре»</a:t>
            </a:r>
          </a:p>
          <a:p>
            <a:pPr algn="ctr">
              <a:buNone/>
            </a:pPr>
            <a:endParaRPr lang="ru-RU" sz="5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Докучаева Н.И., Малджанова Г.Э.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Обереговые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куклы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412776"/>
            <a:ext cx="4752528" cy="525658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Вепсская кукла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Делала эту куколку девушка, когда набирала охоту и силу выходить замуж, продолжать род, рожать детей. Ставила ее на окошко, и парни знали - можно сватов засылать. </a:t>
            </a:r>
            <a:b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Она несет в себе образ матери-кормилицы.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Ее большая грудь символизирует способность прокормить всех.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26" descr="http://www.rukukla.ru/file/0001/01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340768"/>
            <a:ext cx="3744913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Обереговые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куклы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52" descr="http://www.rukukla.ru/file/0001/10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5" y="1340768"/>
            <a:ext cx="3456384" cy="51831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355976" y="1340768"/>
            <a:ext cx="45365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Кукла </a:t>
            </a:r>
            <a:r>
              <a:rPr lang="ru-RU" sz="32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Десятиручка</a:t>
            </a:r>
            <a:r>
              <a:rPr lang="ru-RU" sz="3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помогала девушке или молодухе (девушка, которая недавно вышла замуж) в хозяйстве. Такую куклу часто дарили на свадьбу, чтобы женщина все успевала, и все у нее ладилось.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Обереговые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куклы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052736"/>
            <a:ext cx="4968552" cy="6048672"/>
          </a:xfrm>
        </p:spPr>
        <p:txBody>
          <a:bodyPr>
            <a:normAutofit fontScale="70000" lnSpcReduction="20000"/>
          </a:bodyPr>
          <a:lstStyle/>
          <a:p>
            <a:pPr indent="449263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Колокольчик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кукла добрых вестей.</a:t>
            </a:r>
          </a:p>
          <a:p>
            <a:pPr indent="449263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Родина этой куклы - Валдай. Оттуда пошли валдайские колокольчики. Звон колокола оберегал людей от чумы и других страшных болезней. </a:t>
            </a:r>
          </a:p>
          <a:p>
            <a:pPr indent="449263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куколки три юбки.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 И счастье  человека складывается тоже из трех частей. Если телу хорошо, душе радостно, дух спокоен, то человек вполне счастлив.</a:t>
            </a:r>
          </a:p>
          <a:p>
            <a:pPr indent="449263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 куколка - веселая, задорная, приносит в дом радость и веселье. Это оберег хорошего настроения. Даря Колокольчик, человек желает своему другу получать только хорошие известия.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76" descr="http://www.rukukla.ru/file/0001/0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124744"/>
            <a:ext cx="3816424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Обереговые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куклы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268760"/>
            <a:ext cx="4644008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Кукла Плодородие или </a:t>
            </a:r>
            <a:r>
              <a:rPr lang="ru-RU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endParaRPr lang="ru-RU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Связана с образом многодетной семьи.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В основании куклы –столбик - основа всего (мужского естества). В руках кукла держит 6 деток.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medium_U70XXQuHH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4464496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88640"/>
            <a:ext cx="5076056" cy="66693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Ценность народной куклы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содержание в ней родовой информации. В этих куклах живет память народа, поэтому современный ребенок, общаясь с традиционной куклой, незаметно для себя присоединяется к энергоинформационному полю своего народа. Через куклу устанавливается связь между поколениями, объединяются предки с потомками. Являясь частью культуры всего человечества, кукла сохраняет в своем образе самобытность и характерные черты создающего ее народа.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В этом главная ценность традиционной народной куклы.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</a:blip>
          <a:srcRect/>
          <a:stretch>
            <a:fillRect/>
          </a:stretch>
        </p:blipFill>
        <p:spPr>
          <a:xfrm>
            <a:off x="251520" y="836712"/>
            <a:ext cx="3960440" cy="54727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Задачи работы с детьми:</a:t>
            </a:r>
            <a:endParaRPr lang="ru-RU" sz="40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развивать у детей интерес к истории возникновения народной куклы;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формировать знания о разнообразии и назначении традиционной народной куклы;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формировать умения изготавливать куклы своими руками;</a:t>
            </a: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chemeClr val="tx2"/>
                </a:solidFill>
              </a:rPr>
              <a:t>воспитывать интерес к народной культуре и бережное отношение к культуре своего народа.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традиционных тряпичных кукол по назначению:</a:t>
            </a:r>
            <a:endParaRPr lang="ru-RU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Обрядовые</a:t>
            </a:r>
          </a:p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Игровые</a:t>
            </a:r>
          </a:p>
          <a:p>
            <a:pPr algn="ctr">
              <a:buFont typeface="Wingdings" pitchFamily="2" charset="2"/>
              <a:buNone/>
            </a:pPr>
            <a:r>
              <a:rPr lang="ru-RU" sz="4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Обереговые</a:t>
            </a: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Обрядовые куклы</a:t>
            </a:r>
            <a:r>
              <a:rPr lang="ru-RU" b="1" u="sng" dirty="0" smtClean="0">
                <a:solidFill>
                  <a:srgbClr val="000099"/>
                </a:solidFill>
              </a:rPr>
              <a:t/>
            </a:r>
            <a:br>
              <a:rPr lang="ru-RU" b="1" u="sng" dirty="0" smtClean="0">
                <a:solidFill>
                  <a:srgbClr val="000099"/>
                </a:solidFill>
              </a:rPr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052736"/>
            <a:ext cx="4752528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укла Коляда - это символ тепла, солнца и добрых гармоничных отношений в семье. Делалась эта кукла на праздник Коляды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(с 7 по 19 января).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А использовалась эта кукла на Рождественских колядках.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11" descr="Коля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1" y="1052736"/>
            <a:ext cx="3888432" cy="5400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u="sng" dirty="0" smtClean="0">
                <a:solidFill>
                  <a:schemeClr val="tx2"/>
                </a:solidFill>
              </a:rPr>
              <a:t>Обрядовые куклы</a:t>
            </a:r>
            <a:r>
              <a:rPr lang="ru-RU" b="1" u="sng" dirty="0" smtClean="0">
                <a:solidFill>
                  <a:srgbClr val="000099"/>
                </a:solidFill>
              </a:rPr>
              <a:t/>
            </a:r>
            <a:br>
              <a:rPr lang="ru-RU" b="1" u="sng" dirty="0" smtClean="0">
                <a:solidFill>
                  <a:srgbClr val="000099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052736"/>
            <a:ext cx="4546848" cy="58052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М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асленица – первая закличка Весны.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Это разгульное празднество, посвященное проводам, или точнее изгнанию Зимы и встрече весеннего солнца.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Кукла «Масленица» – обязательный атрибут этого праздника, так как она является символом злой и холодной Зимы.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94" descr="http://www.rukukla.ru/file/0001/10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052736"/>
            <a:ext cx="3744416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Обрядовые куклы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268760"/>
            <a:ext cx="5040560" cy="5400600"/>
          </a:xfrm>
        </p:spPr>
        <p:txBody>
          <a:bodyPr>
            <a:normAutofit/>
          </a:bodyPr>
          <a:lstStyle/>
          <a:p>
            <a:pPr marL="342900" lvl="4" indent="-342900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Кукла Неразлучники − это свадебная кукла, которая служила подарком на свадьбу для молодоженов.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Кукла Неразлучники − символ и оберег крепкого семейного союза, поэтому делается как бы на одной руке, чтобы муж и жена шли по жизни рука об руку, были вместе в радости и беде.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104" descr="http://www.rukukla.ru/file/0001/02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1" y="1268760"/>
            <a:ext cx="3744416" cy="52565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Игровые куклы</a:t>
            </a:r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endParaRPr lang="ru-RU" dirty="0"/>
          </a:p>
        </p:txBody>
      </p:sp>
      <p:pic>
        <p:nvPicPr>
          <p:cNvPr id="4" name="Рисунок 4" descr="Зайчик на паль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196752"/>
            <a:ext cx="3889375" cy="51133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11" descr="malyshok-golyshok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3826768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Обереговые</a:t>
            </a:r>
            <a:r>
              <a:rPr lang="ru-RU" sz="49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куклы</a:t>
            </a:r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124744"/>
            <a:ext cx="4788024" cy="57332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Крупеничка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Зернушка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– это тряпичная кукла-оберег на сытость, достаток в семье и хозяйственность.</a:t>
            </a:r>
          </a:p>
          <a:p>
            <a:pPr>
              <a:lnSpc>
                <a:spcPct val="80000"/>
              </a:lnSpc>
            </a:pP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Крупеничка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была главной куклой в древнеславянской семье. При сборе урожая эту куклу </a:t>
            </a:r>
          </a:p>
          <a:p>
            <a:pPr>
              <a:lnSpc>
                <a:spcPct val="8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заполняли гречишным зерном или пшеницей, наряжали и бережно хранили в красном углу.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Славяне верили, что если 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Крупеничка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доверху наполнена зерном, то следующий год будет сытным и благополучным.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1" descr="Крупени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052513"/>
            <a:ext cx="3889127" cy="5400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Обереговые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куклы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556792"/>
            <a:ext cx="5292080" cy="5301208"/>
          </a:xfrm>
        </p:spPr>
        <p:txBody>
          <a:bodyPr>
            <a:normAutofit fontScale="55000" lnSpcReduction="20000"/>
          </a:bodyPr>
          <a:lstStyle/>
          <a:p>
            <a:pPr indent="449263"/>
            <a:r>
              <a:rPr lang="ru-RU" sz="3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Кукла «Рождественский ангел» дарилась на </a:t>
            </a:r>
            <a:r>
              <a:rPr lang="ru-RU" sz="3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Пасху</a:t>
            </a:r>
            <a:r>
              <a:rPr lang="ru-RU" sz="3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или в </a:t>
            </a:r>
            <a:r>
              <a:rPr lang="ru-RU" sz="3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Рождество</a:t>
            </a:r>
            <a:r>
              <a:rPr lang="ru-RU" sz="3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Они отличались тем, что на Пасху делали красных, белых и зеленых ангелов, а на Рождество – белых и голубых. Она использовалась как елочное украшение, а также вешалась над детской кроваткой, охраняя сон ребенка. Можно прикрепить у входа в дом, тогда этот приветливый и нарядный ангелочек будет встречать ваших гостей</a:t>
            </a:r>
          </a:p>
          <a:p>
            <a:pPr indent="449263"/>
            <a:r>
              <a:rPr lang="ru-RU" sz="3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Традиционно эта кукла делалась из тонкой белой натуральной ткани. Можно использовать </a:t>
            </a:r>
            <a:r>
              <a:rPr lang="ru-RU" sz="3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органзу</a:t>
            </a:r>
            <a:r>
              <a:rPr lang="ru-RU" sz="3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тюль, ситец. Ткань нужно брать обязательно светлых оттенков.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23" descr="http://www.rukukla.ru/file/0001/049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95536" y="1484784"/>
            <a:ext cx="3311525" cy="4895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93F5F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Задачи работы с детьми:</vt:lpstr>
      <vt:lpstr>Виды традиционных тряпичных кукол по назначению:</vt:lpstr>
      <vt:lpstr>Обрядовые куклы </vt:lpstr>
      <vt:lpstr>Обрядовые куклы </vt:lpstr>
      <vt:lpstr>Обрядовые куклы</vt:lpstr>
      <vt:lpstr>Игровые куклы </vt:lpstr>
      <vt:lpstr>Обереговые куклы </vt:lpstr>
      <vt:lpstr>Обереговые куклы</vt:lpstr>
      <vt:lpstr>Обереговые куклы</vt:lpstr>
      <vt:lpstr>Обереговые куклы</vt:lpstr>
      <vt:lpstr>Обереговые куклы</vt:lpstr>
      <vt:lpstr>Обереговые куклы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20</cp:revision>
  <dcterms:created xsi:type="dcterms:W3CDTF">2019-03-05T08:17:38Z</dcterms:created>
  <dcterms:modified xsi:type="dcterms:W3CDTF">2019-03-06T17:34:29Z</dcterms:modified>
</cp:coreProperties>
</file>