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119" d="100"/>
          <a:sy n="119" d="100"/>
        </p:scale>
        <p:origin x="-140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844824"/>
            <a:ext cx="6984776" cy="5112568"/>
          </a:xfrm>
        </p:spPr>
        <p:txBody>
          <a:bodyPr>
            <a:normAutofit fontScale="90000"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  <a:tabLst>
                <a:tab pos="1656080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18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en-US" sz="18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en-US" sz="18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en-US" sz="1800" dirty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en-US" sz="1800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en-US" sz="1800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en-US" sz="1800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en-US" sz="1800" dirty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en-US" sz="1800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en-US" sz="1800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en-US" sz="1800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en-US" sz="1800" dirty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en-US" sz="1800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en-US" sz="1800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en-US" sz="1800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en-US" sz="1800" dirty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en-US" sz="1800" dirty="0">
                <a:solidFill>
                  <a:srgbClr val="2C0FDB"/>
                </a:solidFill>
                <a:latin typeface="Georgia" pitchFamily="18" charset="0"/>
              </a:rPr>
            </a:br>
            <a:r>
              <a:rPr lang="en-US" sz="1800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en-US" sz="1800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основной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дошкольного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МБДОУ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Ваховского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детского сада «Лесная сказка» по программе дошкольного образования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«ОТ РОЖДЕНИЯ ДО ШКОЛЫ»  под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редакцией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Н.Е.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Вераксы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Т.С.Комаровой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М.А.Васильевой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2017-2020 учебные 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годы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п.Ваховск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Нижневартовский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год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18864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Ваховский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«Лесная сказка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завершения дошкольного образования: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677628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46217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 него входит: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коммуникативное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«ФИЗИЧЕСКОЕ РАЗВИТИЕ»: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390736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физического развития: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Оздоровительные: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по физическому развитию детей в дошкольном учреждении: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целенаправленности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двигательной сфере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8280" cy="10826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ОБРАЗОВАТЕЛЬНАЯ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«СОЦИАЛЬНО-КОММУНИКАТИВНОЕ РАЗВИТИЕ»: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9126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982" y="116632"/>
            <a:ext cx="7350378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83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67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«ПОЗНАВАТЕЛЬНОЕ РАЗВИТИЕ»: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0129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«ХУДОЖЕСТВЕННО-ЭСТЕТИЧЕСКОЕ РАЗВИТИЕ»: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7451" y="260648"/>
            <a:ext cx="7139014" cy="998992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612831" y="1270945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171997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95129" y="1281384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548680"/>
            <a:ext cx="4896544" cy="5040560"/>
          </a:xfrm>
        </p:spPr>
        <p:txBody>
          <a:bodyPr>
            <a:noAutofit/>
          </a:bodyPr>
          <a:lstStyle/>
          <a:p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название: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дошкольной образовательной организации: муниципального бюджетного дошкольного образовательного учреждения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Ваховский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«Лесная сказка»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Сокращённое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название: 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ДОО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реализации: 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2017-2020гг.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Ориентирована на детей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от 2 до 7 лет.</a:t>
            </a: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Picture 2" descr="C:\Users\Ольга\Desktop\сайт\фото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3888432" cy="559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07504" y="1750207"/>
            <a:ext cx="4821686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РЕГИОНАЛЬНЫЙ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028019" y="2428868"/>
            <a:ext cx="3819274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ОСВОЕНИЕ НОВЫХ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07504" y="4500570"/>
            <a:ext cx="4893694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ДОПОЛНИТЕЛЬНОЕ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В КРУЖКАХ,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СЕКЦИЯХ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организационного раздела: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686700" cy="58092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97245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и почтовый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628656,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Ханты-Мансийский автономный округ - Югра,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п.Ваховск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Таёжная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18.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3466)28-80-97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dsvah1988@ mail.ru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сайт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ДОУ: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dsvah.siteedu.ru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142844" y="476672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b="1" dirty="0" smtClean="0"/>
              <a:t>	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на основе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(ФГОС ДО)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№ 1155 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Н.Е.Вераксы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Т.С.Комаровой, М.А.Васильевой.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764704"/>
            <a:ext cx="3205505" cy="473656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Bodoni MT"/>
                <a:cs typeface="Times New Roman" panose="02020603050405020304" pitchFamily="18" charset="0"/>
              </a:rPr>
              <a:t> программы: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707196"/>
            <a:ext cx="450059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3535648" cy="26517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6926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Задачи программы: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501122" cy="5373818"/>
          </a:xfrm>
        </p:spPr>
        <p:txBody>
          <a:bodyPr>
            <a:noAutofit/>
          </a:bodyPr>
          <a:lstStyle/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Забота о здоровье, эмоциональном благополучии и своевременном всестороннем развитии каждого ребенка;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 группах атмосферы гуманного и доброжелательного отношения ко всем воспитанникам, что позволит растить их общительными, добрыми, любознательными, инициативными, стремящимися к самостоятельности и творчеству;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использование разнообразных видов детской деятельности; их интеграция в целях повышения эффективности образовательного процесса;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организация (креативность) процесса воспитания и обучения;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Уважительное отношение к результатам детского творчества;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подходов к воспитанию детей в условиях ДОУ и семьи;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x-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 детей дошкольного возраста, обеспечивающей отсутствие давления предметного обучения.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(объем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60% от её общего объёма)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(часть, формируемая участниками образовательных отношений)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40%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целевого раздела: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816952" cy="5214974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79512" y="1065335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663</TotalTime>
  <Words>2357</Words>
  <Application>Microsoft Office PowerPoint</Application>
  <PresentationFormat>Экран (4:3)</PresentationFormat>
  <Paragraphs>228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            Краткая презентация основной общеобразовательной программы дошкольного образования МБДОУ «Ваховского детского сада «Лесная сказка» по программе дошкольного образования «ОТ РОЖДЕНИЯ ДО ШКОЛЫ»  под редакцией  Н.Е. Вераксы, Т.С.Комаровой, М.А.Васильевой на 2017-2020 учебные  годы  п.Ваховск  Нижневартовский район 2017 год </vt:lpstr>
      <vt:lpstr>  Полное название:  Основная общеобразовательная программа дошкольной образовательной организации: муниципального бюджетного дошкольного образовательного учреждения «Ваховский детский сад «Лесная сказка»   Сокращённое название:  ООП ДОО   Срок реализации:  2017-2020гг.  Ориентирована на детей  в возрасте от 2 до 7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 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Ольга</cp:lastModifiedBy>
  <cp:revision>131</cp:revision>
  <dcterms:created xsi:type="dcterms:W3CDTF">2013-12-24T12:41:12Z</dcterms:created>
  <dcterms:modified xsi:type="dcterms:W3CDTF">2018-03-12T07:42:42Z</dcterms:modified>
</cp:coreProperties>
</file>